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8" r:id="rId3"/>
    <p:sldId id="257" r:id="rId4"/>
    <p:sldId id="263" r:id="rId5"/>
    <p:sldId id="259" r:id="rId6"/>
    <p:sldId id="260" r:id="rId7"/>
    <p:sldId id="266" r:id="rId8"/>
    <p:sldId id="275" r:id="rId9"/>
    <p:sldId id="264" r:id="rId10"/>
    <p:sldId id="272" r:id="rId11"/>
    <p:sldId id="270" r:id="rId12"/>
    <p:sldId id="261" r:id="rId13"/>
    <p:sldId id="273" r:id="rId14"/>
    <p:sldId id="271" r:id="rId15"/>
    <p:sldId id="276" r:id="rId16"/>
    <p:sldId id="274" r:id="rId17"/>
    <p:sldId id="269" r:id="rId18"/>
    <p:sldId id="262" r:id="rId1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9" d="100"/>
          <a:sy n="119" d="100"/>
        </p:scale>
        <p:origin x="-72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C9C4-A44D-4EDA-A8CC-590D96F2E26D}" type="datetimeFigureOut">
              <a:rPr lang="nb-NO" smtClean="0"/>
              <a:t>20.03.2019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8372-99B4-400B-A629-94A70C857B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428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250" advTm="20000">
        <p14:ferris dir="l"/>
      </p:transition>
    </mc:Choice>
    <mc:Fallback xmlns="">
      <p:transition spd="slow" advTm="2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C9C4-A44D-4EDA-A8CC-590D96F2E26D}" type="datetimeFigureOut">
              <a:rPr lang="nb-NO" smtClean="0"/>
              <a:t>20.03.2019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8372-99B4-400B-A629-94A70C857B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277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250" advTm="20000">
        <p14:ferris dir="l"/>
      </p:transition>
    </mc:Choice>
    <mc:Fallback xmlns="">
      <p:transition spd="slow" advTm="2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C9C4-A44D-4EDA-A8CC-590D96F2E26D}" type="datetimeFigureOut">
              <a:rPr lang="nb-NO" smtClean="0"/>
              <a:t>20.03.2019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8372-99B4-400B-A629-94A70C857B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24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250" advTm="20000">
        <p14:ferris dir="l"/>
      </p:transition>
    </mc:Choice>
    <mc:Fallback xmlns="">
      <p:transition spd="slow" advTm="20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C9C4-A44D-4EDA-A8CC-590D96F2E26D}" type="datetimeFigureOut">
              <a:rPr lang="nb-NO" smtClean="0"/>
              <a:t>20.03.2019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8372-99B4-400B-A629-94A70C857BEE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246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250" advTm="20000">
        <p14:ferris dir="l"/>
      </p:transition>
    </mc:Choice>
    <mc:Fallback xmlns="">
      <p:transition spd="slow" advTm="20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C9C4-A44D-4EDA-A8CC-590D96F2E26D}" type="datetimeFigureOut">
              <a:rPr lang="nb-NO" smtClean="0"/>
              <a:t>20.03.2019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8372-99B4-400B-A629-94A70C857B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46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250" advTm="20000">
        <p14:ferris dir="l"/>
      </p:transition>
    </mc:Choice>
    <mc:Fallback xmlns="">
      <p:transition spd="slow" advTm="20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C9C4-A44D-4EDA-A8CC-590D96F2E26D}" type="datetimeFigureOut">
              <a:rPr lang="nb-NO" smtClean="0"/>
              <a:t>20.03.2019</a:t>
            </a:fld>
            <a:endParaRPr lang="nb-N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8372-99B4-400B-A629-94A70C857B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072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250" advTm="20000">
        <p14:ferris dir="l"/>
      </p:transition>
    </mc:Choice>
    <mc:Fallback xmlns="">
      <p:transition spd="slow" advTm="20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for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C9C4-A44D-4EDA-A8CC-590D96F2E26D}" type="datetimeFigureOut">
              <a:rPr lang="nb-NO" smtClean="0"/>
              <a:t>20.03.2019</a:t>
            </a:fld>
            <a:endParaRPr lang="nb-N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8372-99B4-400B-A629-94A70C857B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892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250" advTm="20000">
        <p14:ferris dir="l"/>
      </p:transition>
    </mc:Choice>
    <mc:Fallback xmlns="">
      <p:transition spd="slow" advTm="20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C9C4-A44D-4EDA-A8CC-590D96F2E26D}" type="datetimeFigureOut">
              <a:rPr lang="nb-NO" smtClean="0"/>
              <a:t>20.03.2019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8372-99B4-400B-A629-94A70C857B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027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250" advTm="20000">
        <p14:ferris dir="l"/>
      </p:transition>
    </mc:Choice>
    <mc:Fallback xmlns="">
      <p:transition spd="slow" advTm="20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C9C4-A44D-4EDA-A8CC-590D96F2E26D}" type="datetimeFigureOut">
              <a:rPr lang="nb-NO" smtClean="0"/>
              <a:t>20.03.2019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8372-99B4-400B-A629-94A70C857B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430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250" advTm="20000">
        <p14:ferris dir="l"/>
      </p:transition>
    </mc:Choice>
    <mc:Fallback xmlns="">
      <p:transition spd="slow" advTm="2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C9C4-A44D-4EDA-A8CC-590D96F2E26D}" type="datetimeFigureOut">
              <a:rPr lang="nb-NO" smtClean="0"/>
              <a:t>20.03.2019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8372-99B4-400B-A629-94A70C857B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621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250" advTm="20000">
        <p14:ferris dir="l"/>
      </p:transition>
    </mc:Choice>
    <mc:Fallback xmlns="">
      <p:transition spd="slow" advTm="2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C9C4-A44D-4EDA-A8CC-590D96F2E26D}" type="datetimeFigureOut">
              <a:rPr lang="nb-NO" smtClean="0"/>
              <a:t>20.03.2019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8372-99B4-400B-A629-94A70C857B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138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250" advTm="20000">
        <p14:ferris dir="l"/>
      </p:transition>
    </mc:Choice>
    <mc:Fallback xmlns="">
      <p:transition spd="slow" advTm="2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C9C4-A44D-4EDA-A8CC-590D96F2E26D}" type="datetimeFigureOut">
              <a:rPr lang="nb-NO" smtClean="0"/>
              <a:t>20.03.2019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8372-99B4-400B-A629-94A70C857B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418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250" advTm="20000">
        <p14:ferris dir="l"/>
      </p:transition>
    </mc:Choice>
    <mc:Fallback xmlns="">
      <p:transition spd="slow" advTm="2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C9C4-A44D-4EDA-A8CC-590D96F2E26D}" type="datetimeFigureOut">
              <a:rPr lang="nb-NO" smtClean="0"/>
              <a:t>20.03.2019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8372-99B4-400B-A629-94A70C857B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914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250" advTm="20000">
        <p14:ferris dir="l"/>
      </p:transition>
    </mc:Choice>
    <mc:Fallback xmlns="">
      <p:transition spd="slow" advTm="2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C9C4-A44D-4EDA-A8CC-590D96F2E26D}" type="datetimeFigureOut">
              <a:rPr lang="nb-NO" smtClean="0"/>
              <a:t>20.03.2019</a:t>
            </a:fld>
            <a:endParaRPr lang="nb-NO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8372-99B4-400B-A629-94A70C857B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901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250" advTm="20000">
        <p14:ferris dir="l"/>
      </p:transition>
    </mc:Choice>
    <mc:Fallback xmlns="">
      <p:transition spd="slow" advTm="2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C9C4-A44D-4EDA-A8CC-590D96F2E26D}" type="datetimeFigureOut">
              <a:rPr lang="nb-NO" smtClean="0"/>
              <a:t>20.03.2019</a:t>
            </a:fld>
            <a:endParaRPr lang="nb-NO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8372-99B4-400B-A629-94A70C857B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568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250" advTm="20000">
        <p14:ferris dir="l"/>
      </p:transition>
    </mc:Choice>
    <mc:Fallback xmlns="">
      <p:transition spd="slow" advTm="2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C9C4-A44D-4EDA-A8CC-590D96F2E26D}" type="datetimeFigureOut">
              <a:rPr lang="nb-NO" smtClean="0"/>
              <a:t>20.03.2019</a:t>
            </a:fld>
            <a:endParaRPr lang="nb-NO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8372-99B4-400B-A629-94A70C857B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686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250" advTm="20000">
        <p14:ferris dir="l"/>
      </p:transition>
    </mc:Choice>
    <mc:Fallback xmlns="">
      <p:transition spd="slow" advTm="2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C9C4-A44D-4EDA-A8CC-590D96F2E26D}" type="datetimeFigureOut">
              <a:rPr lang="nb-NO" smtClean="0"/>
              <a:t>20.03.2019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8372-99B4-400B-A629-94A70C857B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018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250" advTm="20000">
        <p14:ferris dir="l"/>
      </p:transition>
    </mc:Choice>
    <mc:Fallback xmlns="">
      <p:transition spd="slow" advTm="2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693C9C4-A44D-4EDA-A8CC-590D96F2E26D}" type="datetimeFigureOut">
              <a:rPr lang="nb-NO" smtClean="0"/>
              <a:t>20.03.2019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68372-99B4-400B-A629-94A70C857B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67713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mc:AlternateContent xmlns:mc="http://schemas.openxmlformats.org/markup-compatibility/2006" xmlns:p14="http://schemas.microsoft.com/office/powerpoint/2010/main">
    <mc:Choice Requires="p14">
      <p:transition spd="slow" p14:dur="10250" advTm="20000">
        <p14:ferris dir="l"/>
      </p:transition>
    </mc:Choice>
    <mc:Fallback xmlns="">
      <p:transition spd="slow" advTm="2000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Vågå Frivilligsentral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143" y="1884108"/>
            <a:ext cx="1893806" cy="121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0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00"/>
    </mc:Choice>
    <mc:Fallback xmlns="">
      <p:transition advTm="1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steinsliping</a:t>
            </a:r>
            <a:endParaRPr lang="nn-NO" dirty="0"/>
          </a:p>
        </p:txBody>
      </p:sp>
      <p:pic>
        <p:nvPicPr>
          <p:cNvPr id="4" name="3 Plasshaldar for innhald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713" y="2052638"/>
            <a:ext cx="5594349" cy="4195762"/>
          </a:xfrm>
        </p:spPr>
      </p:pic>
    </p:spTree>
    <p:extLst>
      <p:ext uri="{BB962C8B-B14F-4D97-AF65-F5344CB8AC3E}">
        <p14:creationId xmlns:p14="http://schemas.microsoft.com/office/powerpoint/2010/main" val="157339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0"/>
    </mc:Choice>
    <mc:Fallback xmlns="">
      <p:transition advTm="2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FASTE OPPDRAG </a:t>
            </a:r>
            <a:endParaRPr lang="nn-NO" dirty="0"/>
          </a:p>
        </p:txBody>
      </p:sp>
      <p:sp>
        <p:nvSpPr>
          <p:cNvPr id="3" name="2 Plasshaldar for innhald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Blomsterdamer på Vågåheimen</a:t>
            </a:r>
          </a:p>
          <a:p>
            <a:r>
              <a:rPr lang="nb-NO" dirty="0" smtClean="0"/>
              <a:t>Bingodamer  Vågåheimen</a:t>
            </a:r>
          </a:p>
          <a:p>
            <a:r>
              <a:rPr lang="nb-NO" dirty="0" smtClean="0"/>
              <a:t>Matombringing til </a:t>
            </a:r>
            <a:r>
              <a:rPr lang="nb-NO" dirty="0" err="1" smtClean="0"/>
              <a:t>heimebuande</a:t>
            </a:r>
            <a:endParaRPr lang="nb-NO" dirty="0" smtClean="0"/>
          </a:p>
          <a:p>
            <a:r>
              <a:rPr lang="nb-NO" dirty="0" err="1" smtClean="0"/>
              <a:t>Sykkelpilotar</a:t>
            </a:r>
            <a:r>
              <a:rPr lang="nb-NO" dirty="0" smtClean="0"/>
              <a:t> ( sommerhalvåret)</a:t>
            </a:r>
          </a:p>
          <a:p>
            <a:r>
              <a:rPr lang="nb-NO" dirty="0" smtClean="0"/>
              <a:t>Utkjøring strøsand ( vinterhalvåret)</a:t>
            </a:r>
          </a:p>
          <a:p>
            <a:r>
              <a:rPr lang="nb-NO" dirty="0" smtClean="0"/>
              <a:t>Ledsager til sjukehus</a:t>
            </a:r>
          </a:p>
          <a:p>
            <a:pPr lvl="0"/>
            <a:r>
              <a:rPr lang="nb-NO" dirty="0" smtClean="0"/>
              <a:t>Ledsager til </a:t>
            </a:r>
            <a:r>
              <a:rPr lang="nb-NO" dirty="0" err="1" smtClean="0"/>
              <a:t>seniokino</a:t>
            </a:r>
            <a:r>
              <a:rPr lang="nb-NO" dirty="0" smtClean="0"/>
              <a:t>, </a:t>
            </a:r>
            <a:r>
              <a:rPr lang="nb-NO" dirty="0" err="1" smtClean="0"/>
              <a:t>konsertar</a:t>
            </a:r>
            <a:r>
              <a:rPr lang="nb-NO" dirty="0" smtClean="0"/>
              <a:t> </a:t>
            </a:r>
            <a:r>
              <a:rPr lang="nb-NO" dirty="0" err="1" smtClean="0"/>
              <a:t>etc</a:t>
            </a:r>
            <a:endParaRPr lang="nb-NO" dirty="0" smtClean="0"/>
          </a:p>
          <a:p>
            <a:pPr lvl="0"/>
            <a:r>
              <a:rPr lang="nb-NO" dirty="0" smtClean="0"/>
              <a:t>Sang </a:t>
            </a:r>
            <a:r>
              <a:rPr lang="nb-NO" dirty="0"/>
              <a:t>gruppe på </a:t>
            </a:r>
            <a:r>
              <a:rPr lang="nb-NO" dirty="0" smtClean="0"/>
              <a:t>Vågåheimen ( </a:t>
            </a:r>
            <a:r>
              <a:rPr lang="nb-NO" dirty="0" err="1" smtClean="0"/>
              <a:t>annakvar</a:t>
            </a:r>
            <a:r>
              <a:rPr lang="nb-NO" dirty="0" smtClean="0"/>
              <a:t> veke)</a:t>
            </a:r>
            <a:endParaRPr lang="nb-NO" dirty="0"/>
          </a:p>
          <a:p>
            <a:endParaRPr lang="nb-NO" dirty="0" smtClean="0"/>
          </a:p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299059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0"/>
    </mc:Choice>
    <mc:Fallback xmlns="">
      <p:transition advTm="2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nb-NO" sz="2800" dirty="0" smtClean="0"/>
              <a:t>Frivillige som strikker  </a:t>
            </a:r>
            <a:r>
              <a:rPr lang="nb-NO" sz="2800" dirty="0"/>
              <a:t>til </a:t>
            </a:r>
            <a:r>
              <a:rPr lang="nb-NO" sz="2800" dirty="0" smtClean="0"/>
              <a:t>« Ny start i Øst», Frelsesarmeen, </a:t>
            </a:r>
            <a:endParaRPr lang="nb-NO" sz="2800" dirty="0"/>
          </a:p>
          <a:p>
            <a:pPr lvl="0"/>
            <a:r>
              <a:rPr lang="nb-NO" sz="2800" dirty="0" smtClean="0"/>
              <a:t>Frivillige </a:t>
            </a:r>
            <a:r>
              <a:rPr lang="nb-NO" sz="2800" dirty="0"/>
              <a:t>på ting og tøy butikken</a:t>
            </a:r>
          </a:p>
          <a:p>
            <a:pPr lvl="0"/>
            <a:r>
              <a:rPr lang="nb-NO" sz="2800" dirty="0" smtClean="0"/>
              <a:t>Sang gruppe på Vågåheimen</a:t>
            </a:r>
          </a:p>
          <a:p>
            <a:pPr lvl="0"/>
            <a:r>
              <a:rPr lang="nb-NO" sz="2800" dirty="0" smtClean="0"/>
              <a:t>9 </a:t>
            </a:r>
            <a:r>
              <a:rPr lang="nb-NO" sz="2800" dirty="0"/>
              <a:t>frivillige </a:t>
            </a:r>
            <a:r>
              <a:rPr lang="nb-NO" sz="2800" dirty="0" err="1"/>
              <a:t>organisajonar</a:t>
            </a:r>
            <a:r>
              <a:rPr lang="nb-NO" sz="2800" dirty="0"/>
              <a:t> </a:t>
            </a:r>
            <a:r>
              <a:rPr lang="nb-NO" sz="2800" dirty="0" err="1"/>
              <a:t>driftar</a:t>
            </a:r>
            <a:r>
              <a:rPr lang="nb-NO" sz="2800" dirty="0"/>
              <a:t> </a:t>
            </a:r>
            <a:r>
              <a:rPr lang="nb-NO" sz="2800" dirty="0" err="1"/>
              <a:t>kafè</a:t>
            </a:r>
            <a:r>
              <a:rPr lang="nb-NO" sz="2800" dirty="0"/>
              <a:t> 2 </a:t>
            </a:r>
            <a:r>
              <a:rPr lang="nb-NO" sz="2800" dirty="0" err="1"/>
              <a:t>dagar</a:t>
            </a:r>
            <a:r>
              <a:rPr lang="nb-NO" sz="2800" dirty="0"/>
              <a:t> i </a:t>
            </a:r>
            <a:r>
              <a:rPr lang="nb-NO" sz="2800" dirty="0" err="1"/>
              <a:t>veka</a:t>
            </a:r>
            <a:endParaRPr lang="nb-NO" sz="2800" dirty="0"/>
          </a:p>
          <a:p>
            <a:pPr marL="0" indent="0">
              <a:buNone/>
            </a:pP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400729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0"/>
    </mc:Choice>
    <mc:Fallback xmlns="">
      <p:transition advTm="2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matombringing</a:t>
            </a:r>
            <a:endParaRPr lang="nn-NO" dirty="0"/>
          </a:p>
        </p:txBody>
      </p:sp>
      <p:pic>
        <p:nvPicPr>
          <p:cNvPr id="4" name="3 Plasshaldar for innhald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65" y="1355558"/>
            <a:ext cx="3411621" cy="2558716"/>
          </a:xfrm>
        </p:spPr>
      </p:pic>
      <p:pic>
        <p:nvPicPr>
          <p:cNvPr id="5" name="4 Bilet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094" y="1644316"/>
            <a:ext cx="3689685" cy="2767263"/>
          </a:xfrm>
          <a:prstGeom prst="rect">
            <a:avLst/>
          </a:prstGeom>
        </p:spPr>
      </p:pic>
      <p:pic>
        <p:nvPicPr>
          <p:cNvPr id="6" name="5 Bilet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767" y="1167063"/>
            <a:ext cx="3780924" cy="504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1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0"/>
    </mc:Choice>
    <mc:Fallback xmlns="">
      <p:transition advTm="2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Sykkelpilotar</a:t>
            </a:r>
            <a:endParaRPr lang="nn-NO" dirty="0"/>
          </a:p>
        </p:txBody>
      </p:sp>
      <p:pic>
        <p:nvPicPr>
          <p:cNvPr id="4" name="3 Plasshaldar for innhald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78178">
            <a:off x="-322048" y="2128601"/>
            <a:ext cx="4559020" cy="3031263"/>
          </a:xfrm>
        </p:spPr>
      </p:pic>
      <p:pic>
        <p:nvPicPr>
          <p:cNvPr id="5" name="4 Bilet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6025">
            <a:off x="8819920" y="2049741"/>
            <a:ext cx="2779950" cy="3709111"/>
          </a:xfrm>
          <a:prstGeom prst="rect">
            <a:avLst/>
          </a:prstGeom>
        </p:spPr>
      </p:pic>
      <p:pic>
        <p:nvPicPr>
          <p:cNvPr id="6" name="5 Bilet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032" y="1098885"/>
            <a:ext cx="4010526" cy="535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15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0"/>
    </mc:Choice>
    <mc:Fallback xmlns="">
      <p:transition advTm="20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Tidsbegrensa Frivillige oppdrag</a:t>
            </a:r>
            <a:endParaRPr lang="nn-NO" dirty="0"/>
          </a:p>
        </p:txBody>
      </p:sp>
      <p:sp>
        <p:nvSpPr>
          <p:cNvPr id="3" name="2 Plasshaldar for innhald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Bra mat kurs med frivillige og </a:t>
            </a:r>
            <a:r>
              <a:rPr lang="nb-NO" dirty="0" err="1" smtClean="0"/>
              <a:t>elevar</a:t>
            </a:r>
            <a:r>
              <a:rPr lang="nb-NO" dirty="0" smtClean="0"/>
              <a:t> </a:t>
            </a:r>
            <a:r>
              <a:rPr lang="nb-NO" dirty="0" err="1" smtClean="0"/>
              <a:t>frå</a:t>
            </a:r>
            <a:r>
              <a:rPr lang="nb-NO" dirty="0" smtClean="0"/>
              <a:t> </a:t>
            </a:r>
            <a:r>
              <a:rPr lang="nb-NO" dirty="0" err="1" smtClean="0"/>
              <a:t>vakseopplæringa</a:t>
            </a: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    ( vinterferie)</a:t>
            </a:r>
            <a:endParaRPr lang="nb-NO" dirty="0"/>
          </a:p>
          <a:p>
            <a:r>
              <a:rPr lang="nb-NO" dirty="0" smtClean="0"/>
              <a:t>Julebakst med </a:t>
            </a:r>
            <a:r>
              <a:rPr lang="nb-NO" dirty="0" err="1" smtClean="0"/>
              <a:t>elevar</a:t>
            </a:r>
            <a:r>
              <a:rPr lang="nb-NO" dirty="0" smtClean="0"/>
              <a:t> </a:t>
            </a:r>
            <a:r>
              <a:rPr lang="nb-NO" dirty="0" err="1" smtClean="0"/>
              <a:t>frå</a:t>
            </a:r>
            <a:r>
              <a:rPr lang="nb-NO" dirty="0" smtClean="0"/>
              <a:t> </a:t>
            </a:r>
            <a:r>
              <a:rPr lang="nb-NO" dirty="0" err="1" smtClean="0"/>
              <a:t>Vakseopplærringa</a:t>
            </a:r>
            <a:endParaRPr lang="nb-NO" dirty="0" smtClean="0"/>
          </a:p>
          <a:p>
            <a:r>
              <a:rPr lang="nb-NO" dirty="0" smtClean="0"/>
              <a:t>Frivillige på skule med opplæring i brodering og anna håndarbeid</a:t>
            </a:r>
          </a:p>
          <a:p>
            <a:r>
              <a:rPr lang="nb-NO" dirty="0" smtClean="0"/>
              <a:t>Koke havregrøt på </a:t>
            </a:r>
            <a:r>
              <a:rPr lang="nb-NO" dirty="0" err="1" smtClean="0"/>
              <a:t>skulen</a:t>
            </a:r>
            <a:endParaRPr lang="nb-NO" dirty="0" smtClean="0"/>
          </a:p>
          <a:p>
            <a:r>
              <a:rPr lang="nb-NO" dirty="0" err="1" smtClean="0"/>
              <a:t>Lesehjølp</a:t>
            </a:r>
            <a:r>
              <a:rPr lang="nb-NO" dirty="0" smtClean="0"/>
              <a:t> / norsk opplæring med </a:t>
            </a:r>
            <a:r>
              <a:rPr lang="nb-NO" dirty="0" err="1" smtClean="0"/>
              <a:t>flyktningar</a:t>
            </a:r>
            <a:endParaRPr lang="nb-NO" dirty="0" smtClean="0"/>
          </a:p>
          <a:p>
            <a:r>
              <a:rPr lang="nb-NO" dirty="0" smtClean="0"/>
              <a:t>Hjelp med oppgaveskriving for </a:t>
            </a:r>
            <a:r>
              <a:rPr lang="nb-NO" dirty="0" err="1" smtClean="0"/>
              <a:t>høgare</a:t>
            </a:r>
            <a:r>
              <a:rPr lang="nb-NO" dirty="0" smtClean="0"/>
              <a:t> </a:t>
            </a:r>
            <a:r>
              <a:rPr lang="nb-NO" dirty="0" err="1" smtClean="0"/>
              <a:t>utanning</a:t>
            </a:r>
            <a:r>
              <a:rPr lang="nb-NO" dirty="0" smtClean="0"/>
              <a:t> for </a:t>
            </a:r>
            <a:r>
              <a:rPr lang="nb-NO" dirty="0" err="1" smtClean="0"/>
              <a:t>flyktningar</a:t>
            </a:r>
            <a:endParaRPr lang="nb-NO" dirty="0" smtClean="0"/>
          </a:p>
          <a:p>
            <a:r>
              <a:rPr lang="nb-NO" dirty="0" smtClean="0"/>
              <a:t>Blomsterplanting ute ved Vågåheimen</a:t>
            </a:r>
          </a:p>
          <a:p>
            <a:r>
              <a:rPr lang="nb-NO" dirty="0" smtClean="0"/>
              <a:t>Frivillige som ledsagere til årlig eldrefest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19241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0"/>
    </mc:Choice>
    <mc:Fallback xmlns="">
      <p:transition advTm="20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Julbakst</a:t>
            </a:r>
            <a:r>
              <a:rPr lang="nb-NO" dirty="0" smtClean="0"/>
              <a:t> med </a:t>
            </a:r>
            <a:r>
              <a:rPr lang="nb-NO" dirty="0" err="1" smtClean="0"/>
              <a:t>elevar</a:t>
            </a:r>
            <a:r>
              <a:rPr lang="nb-NO" dirty="0" smtClean="0"/>
              <a:t> </a:t>
            </a:r>
            <a:r>
              <a:rPr lang="nb-NO" dirty="0" err="1" smtClean="0"/>
              <a:t>frå</a:t>
            </a:r>
            <a:r>
              <a:rPr lang="nb-NO" dirty="0" smtClean="0"/>
              <a:t> VO</a:t>
            </a:r>
            <a:endParaRPr lang="nn-NO" dirty="0"/>
          </a:p>
        </p:txBody>
      </p:sp>
      <p:pic>
        <p:nvPicPr>
          <p:cNvPr id="4" name="3 Plasshaldar for innhald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19" y="1603458"/>
            <a:ext cx="4995444" cy="3746583"/>
          </a:xfrm>
        </p:spPr>
      </p:pic>
      <p:pic>
        <p:nvPicPr>
          <p:cNvPr id="5" name="4 Bilet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52" y="2382253"/>
            <a:ext cx="5473030" cy="410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1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0"/>
    </mc:Choice>
    <mc:Fallback xmlns="">
      <p:transition advTm="20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Årlige aktiviteter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Småbarnskafeen</a:t>
            </a:r>
            <a:r>
              <a:rPr lang="nb-NO" dirty="0" smtClean="0"/>
              <a:t> har bruktsalg, vår og haust </a:t>
            </a:r>
          </a:p>
          <a:p>
            <a:r>
              <a:rPr lang="nb-NO" dirty="0" err="1" smtClean="0"/>
              <a:t>Frivilligsentralen</a:t>
            </a:r>
            <a:r>
              <a:rPr lang="nb-NO" dirty="0" smtClean="0"/>
              <a:t> ar ansvar for Tv-aksjon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0186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/>
    </mc:Choice>
    <mc:Fallback xmlns="">
      <p:transition advTm="20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553" y="186306"/>
            <a:ext cx="6564313" cy="6435726"/>
          </a:xfrm>
        </p:spPr>
      </p:pic>
    </p:spTree>
    <p:extLst>
      <p:ext uri="{BB962C8B-B14F-4D97-AF65-F5344CB8AC3E}">
        <p14:creationId xmlns:p14="http://schemas.microsoft.com/office/powerpoint/2010/main" val="43115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0"/>
    </mc:Choice>
    <mc:Fallback xmlns="">
      <p:transition advTm="2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MÅLET MED EIN FRIVILLIGSENTRAL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nb-NO" sz="2800" dirty="0"/>
              <a:t>Frivilligsentralen skal være </a:t>
            </a:r>
            <a:r>
              <a:rPr lang="nb-NO" sz="2800" dirty="0" err="1"/>
              <a:t>ein</a:t>
            </a:r>
            <a:r>
              <a:rPr lang="nb-NO" sz="2800" dirty="0"/>
              <a:t> </a:t>
            </a:r>
            <a:r>
              <a:rPr lang="nb-NO" sz="2800" dirty="0" smtClean="0"/>
              <a:t>lokal </a:t>
            </a:r>
            <a:r>
              <a:rPr lang="nb-NO" sz="2800" dirty="0"/>
              <a:t>forankra møteplass som er </a:t>
            </a:r>
            <a:r>
              <a:rPr lang="nb-NO" sz="2800" dirty="0" err="1"/>
              <a:t>open</a:t>
            </a:r>
            <a:r>
              <a:rPr lang="nb-NO" sz="2800" dirty="0"/>
              <a:t> for alle som vil delta i frivillig aktivitet.</a:t>
            </a:r>
          </a:p>
          <a:p>
            <a:pPr lvl="0"/>
            <a:r>
              <a:rPr lang="nb-NO" sz="2800" dirty="0"/>
              <a:t>Frivilligsentralen skal </a:t>
            </a:r>
            <a:r>
              <a:rPr lang="nb-NO" sz="2800" dirty="0" err="1"/>
              <a:t>utviklast</a:t>
            </a:r>
            <a:r>
              <a:rPr lang="nb-NO" sz="2800" dirty="0"/>
              <a:t> av </a:t>
            </a:r>
            <a:r>
              <a:rPr lang="nb-NO" sz="2800" dirty="0" err="1"/>
              <a:t>dei</a:t>
            </a:r>
            <a:r>
              <a:rPr lang="nb-NO" sz="2800" dirty="0"/>
              <a:t> </a:t>
            </a:r>
            <a:r>
              <a:rPr lang="nb-NO" sz="2800" dirty="0" smtClean="0"/>
              <a:t> </a:t>
            </a:r>
            <a:r>
              <a:rPr lang="nb-NO" sz="2800" dirty="0"/>
              <a:t>som er knytta til sentralen.</a:t>
            </a:r>
          </a:p>
          <a:p>
            <a:pPr lvl="0"/>
            <a:r>
              <a:rPr lang="nb-NO" sz="2800" dirty="0"/>
              <a:t>Frivilligsentralen skal være </a:t>
            </a:r>
            <a:r>
              <a:rPr lang="nb-NO" sz="2800" dirty="0" err="1"/>
              <a:t>eit</a:t>
            </a:r>
            <a:r>
              <a:rPr lang="nb-NO" sz="2800" dirty="0"/>
              <a:t> kraftsenter og </a:t>
            </a:r>
            <a:r>
              <a:rPr lang="nb-NO" sz="2800" dirty="0" err="1"/>
              <a:t>eit</a:t>
            </a:r>
            <a:r>
              <a:rPr lang="nb-NO" sz="2800" dirty="0"/>
              <a:t> kontaktpunkt </a:t>
            </a:r>
            <a:r>
              <a:rPr lang="nb-NO" sz="2800" dirty="0" smtClean="0"/>
              <a:t>for folk </a:t>
            </a:r>
            <a:r>
              <a:rPr lang="nb-NO" sz="2800" dirty="0"/>
              <a:t>foreninger/lag og det offentlige.</a:t>
            </a:r>
          </a:p>
          <a:p>
            <a:pPr marL="0" indent="0">
              <a:buNone/>
            </a:pPr>
            <a:r>
              <a:rPr lang="nb-NO" sz="2800" dirty="0"/>
              <a:t> 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6728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/>
    </mc:Choice>
    <mc:Fallback xmlns="">
      <p:transition advTm="2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FAKTA VÅGÅ FRIVILLIGSENTRAL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nb-NO" sz="2800" dirty="0"/>
              <a:t>Vågå Frivilligsentral starta i 1992 og er drifta etter  kommunale </a:t>
            </a:r>
            <a:r>
              <a:rPr lang="nb-NO" sz="2800" dirty="0" smtClean="0"/>
              <a:t>retningslinjer</a:t>
            </a:r>
            <a:r>
              <a:rPr lang="nb-NO" sz="2800" dirty="0"/>
              <a:t>.</a:t>
            </a:r>
          </a:p>
          <a:p>
            <a:pPr lvl="0"/>
            <a:r>
              <a:rPr lang="nb-NO" sz="2800" dirty="0"/>
              <a:t>Frivilligsentralen i Vågå har </a:t>
            </a:r>
            <a:r>
              <a:rPr lang="nb-NO" sz="2800" dirty="0" err="1"/>
              <a:t>ein</a:t>
            </a:r>
            <a:r>
              <a:rPr lang="nb-NO" sz="2800" dirty="0"/>
              <a:t> stab på omtrent 50 faste frivillige.</a:t>
            </a:r>
          </a:p>
          <a:p>
            <a:pPr lvl="0"/>
            <a:r>
              <a:rPr lang="nb-NO" sz="2800" dirty="0"/>
              <a:t> Det er i overkant 100 personer som i løpet av året </a:t>
            </a:r>
            <a:r>
              <a:rPr lang="nb-NO" sz="2800" dirty="0" err="1"/>
              <a:t>deltek</a:t>
            </a:r>
            <a:r>
              <a:rPr lang="nb-NO" sz="2800" dirty="0"/>
              <a:t> frivillig på enkelttiltak.</a:t>
            </a:r>
          </a:p>
          <a:p>
            <a:pPr lvl="0"/>
            <a:r>
              <a:rPr lang="nb-NO" sz="2800" dirty="0"/>
              <a:t> I </a:t>
            </a:r>
            <a:r>
              <a:rPr lang="nb-NO" sz="2800" dirty="0" smtClean="0"/>
              <a:t>2018 </a:t>
            </a:r>
            <a:r>
              <a:rPr lang="nb-NO" sz="2800" dirty="0"/>
              <a:t>vart det registrert </a:t>
            </a:r>
            <a:r>
              <a:rPr lang="nb-NO" sz="2800" dirty="0" smtClean="0"/>
              <a:t>5496 </a:t>
            </a:r>
            <a:r>
              <a:rPr lang="nb-NO" sz="2800" dirty="0"/>
              <a:t>frivillige arbeidstimer</a:t>
            </a:r>
            <a:r>
              <a:rPr lang="nb-NO" sz="2800" dirty="0" smtClean="0"/>
              <a:t>. I tillegg kjem </a:t>
            </a:r>
            <a:r>
              <a:rPr lang="nb-NO" sz="2800" dirty="0" err="1" smtClean="0"/>
              <a:t>ca</a:t>
            </a:r>
            <a:r>
              <a:rPr lang="nb-NO" sz="2800" dirty="0" smtClean="0"/>
              <a:t> 4840 timer som frivillig på Ting &amp; Tøy </a:t>
            </a:r>
            <a:endParaRPr lang="nb-NO" sz="2800" dirty="0"/>
          </a:p>
          <a:p>
            <a:pPr marL="0" indent="0">
              <a:buNone/>
            </a:pPr>
            <a:r>
              <a:rPr lang="nb-NO" sz="2800" dirty="0"/>
              <a:t> 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5238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0"/>
    </mc:Choice>
    <mc:Fallback xmlns="">
      <p:transition advTm="2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756" y="996287"/>
            <a:ext cx="7956699" cy="5527343"/>
          </a:xfrm>
        </p:spPr>
      </p:pic>
    </p:spTree>
    <p:extLst>
      <p:ext uri="{BB962C8B-B14F-4D97-AF65-F5344CB8AC3E}">
        <p14:creationId xmlns:p14="http://schemas.microsoft.com/office/powerpoint/2010/main" val="1450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/>
    </mc:Choice>
    <mc:Fallback xmlns="">
      <p:transition advTm="2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FASTE AKTIVITETAR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nb-NO" sz="2800" dirty="0" err="1"/>
              <a:t>Småbarnskafe</a:t>
            </a:r>
            <a:r>
              <a:rPr lang="nb-NO" sz="2800" dirty="0"/>
              <a:t> med </a:t>
            </a:r>
            <a:r>
              <a:rPr lang="nb-NO" sz="2800" dirty="0" err="1" smtClean="0"/>
              <a:t>babysang,babysvømming</a:t>
            </a:r>
            <a:endParaRPr lang="nb-NO" sz="2800" dirty="0"/>
          </a:p>
          <a:p>
            <a:pPr lvl="0"/>
            <a:r>
              <a:rPr lang="nb-NO" sz="2800" dirty="0"/>
              <a:t>Gå gruppe,</a:t>
            </a:r>
          </a:p>
          <a:p>
            <a:pPr lvl="0"/>
            <a:r>
              <a:rPr lang="nb-NO" sz="2800" dirty="0" smtClean="0"/>
              <a:t>Bøy </a:t>
            </a:r>
            <a:r>
              <a:rPr lang="nb-NO" sz="2800" dirty="0"/>
              <a:t>og tøy gruppe </a:t>
            </a:r>
          </a:p>
          <a:p>
            <a:pPr lvl="0"/>
            <a:r>
              <a:rPr lang="nb-NO" sz="2800" dirty="0"/>
              <a:t>Seniordans</a:t>
            </a:r>
            <a:r>
              <a:rPr lang="nb-NO" sz="2800" dirty="0" smtClean="0"/>
              <a:t>,</a:t>
            </a:r>
          </a:p>
          <a:p>
            <a:pPr lvl="0"/>
            <a:r>
              <a:rPr lang="nb-NO" sz="2800" dirty="0" smtClean="0"/>
              <a:t>Seniorbowling</a:t>
            </a:r>
            <a:endParaRPr lang="nb-NO" sz="2800" dirty="0"/>
          </a:p>
          <a:p>
            <a:pPr lvl="0"/>
            <a:r>
              <a:rPr lang="nb-NO" sz="2800" dirty="0"/>
              <a:t>Aktivitetsdag </a:t>
            </a:r>
          </a:p>
          <a:p>
            <a:pPr lvl="0"/>
            <a:r>
              <a:rPr lang="nb-NO" sz="2800" dirty="0"/>
              <a:t>Internasjonal håndarbeidskafe, </a:t>
            </a:r>
            <a:endParaRPr lang="nb-NO" sz="2800" dirty="0" smtClean="0"/>
          </a:p>
          <a:p>
            <a:pPr marL="0" lvl="0" indent="0">
              <a:buNone/>
            </a:pPr>
            <a:endParaRPr lang="nb-NO" sz="28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0289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0"/>
    </mc:Choice>
    <mc:Fallback xmlns="">
      <p:transition advTm="2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nb-NO" sz="2800" dirty="0"/>
              <a:t>Skravlegruppe for innvandrerkvinner,</a:t>
            </a:r>
          </a:p>
          <a:p>
            <a:pPr lvl="0"/>
            <a:r>
              <a:rPr lang="nb-NO" sz="2800" dirty="0" smtClean="0"/>
              <a:t>Språkpraksisplass </a:t>
            </a:r>
            <a:r>
              <a:rPr lang="nb-NO" sz="2800" dirty="0"/>
              <a:t>og arbeidstrening for </a:t>
            </a:r>
            <a:r>
              <a:rPr lang="nb-NO" sz="2800" dirty="0" smtClean="0"/>
              <a:t>flyktninger</a:t>
            </a:r>
            <a:endParaRPr lang="nb-NO" sz="2800" dirty="0"/>
          </a:p>
          <a:p>
            <a:pPr lvl="0"/>
            <a:r>
              <a:rPr lang="nb-NO" sz="2800" dirty="0"/>
              <a:t>Vevstue</a:t>
            </a:r>
          </a:p>
          <a:p>
            <a:pPr lvl="0"/>
            <a:r>
              <a:rPr lang="nb-NO" sz="2800" dirty="0"/>
              <a:t>Steinsliping</a:t>
            </a:r>
          </a:p>
          <a:p>
            <a:pPr lvl="0"/>
            <a:r>
              <a:rPr lang="nb-NO" sz="2800" dirty="0" smtClean="0"/>
              <a:t>Daglig </a:t>
            </a:r>
            <a:r>
              <a:rPr lang="nb-NO" sz="2800" dirty="0"/>
              <a:t>matombringing</a:t>
            </a:r>
            <a:r>
              <a:rPr lang="nb-NO" sz="2800" dirty="0" smtClean="0"/>
              <a:t>,(4647 i 2018)</a:t>
            </a:r>
          </a:p>
          <a:p>
            <a:pPr lvl="0"/>
            <a:r>
              <a:rPr lang="nb-NO" sz="2800" dirty="0" smtClean="0"/>
              <a:t>Hørselslaget har hørselshjelp 2 dager i mnd.</a:t>
            </a:r>
            <a:endParaRPr lang="nb-NO" sz="28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9944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0"/>
    </mc:Choice>
    <mc:Fallback xmlns="">
      <p:transition advTm="2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Bøy &amp; Tøy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584" y="376384"/>
            <a:ext cx="4673753" cy="6235893"/>
          </a:xfrm>
        </p:spPr>
      </p:pic>
    </p:spTree>
    <p:extLst>
      <p:ext uri="{BB962C8B-B14F-4D97-AF65-F5344CB8AC3E}">
        <p14:creationId xmlns:p14="http://schemas.microsoft.com/office/powerpoint/2010/main" val="191137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0"/>
    </mc:Choice>
    <mc:Fallback xmlns="">
      <p:transition advTm="2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vevstugu</a:t>
            </a:r>
            <a:endParaRPr lang="nn-NO" dirty="0"/>
          </a:p>
        </p:txBody>
      </p:sp>
      <p:pic>
        <p:nvPicPr>
          <p:cNvPr id="4" name="3 Plasshaldar for innhald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713" y="2052638"/>
            <a:ext cx="5594349" cy="4195762"/>
          </a:xfrm>
        </p:spPr>
      </p:pic>
    </p:spTree>
    <p:extLst>
      <p:ext uri="{BB962C8B-B14F-4D97-AF65-F5344CB8AC3E}">
        <p14:creationId xmlns:p14="http://schemas.microsoft.com/office/powerpoint/2010/main" val="17355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0"/>
    </mc:Choice>
    <mc:Fallback xmlns="">
      <p:transition advTm="2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seniordans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213" y="1370455"/>
            <a:ext cx="6497572" cy="4331714"/>
          </a:xfrm>
        </p:spPr>
      </p:pic>
    </p:spTree>
    <p:extLst>
      <p:ext uri="{BB962C8B-B14F-4D97-AF65-F5344CB8AC3E}">
        <p14:creationId xmlns:p14="http://schemas.microsoft.com/office/powerpoint/2010/main" val="250341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0"/>
    </mc:Choice>
    <mc:Fallback xmlns="">
      <p:transition advTm="20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4677</TotalTime>
  <Words>315</Words>
  <Application>Microsoft Office PowerPoint</Application>
  <PresentationFormat>Egendefinert</PresentationFormat>
  <Paragraphs>60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18</vt:i4>
      </vt:variant>
    </vt:vector>
  </HeadingPairs>
  <TitlesOfParts>
    <vt:vector size="19" baseType="lpstr">
      <vt:lpstr>Ion</vt:lpstr>
      <vt:lpstr>Vågå Frivilligsentral</vt:lpstr>
      <vt:lpstr>MÅLET MED EIN FRIVILLIGSENTRAL</vt:lpstr>
      <vt:lpstr>FAKTA VÅGÅ FRIVILLIGSENTRAL</vt:lpstr>
      <vt:lpstr>PowerPoint-presentasjon</vt:lpstr>
      <vt:lpstr>FASTE AKTIVITETAR</vt:lpstr>
      <vt:lpstr>PowerPoint-presentasjon</vt:lpstr>
      <vt:lpstr>Bøy &amp; Tøy</vt:lpstr>
      <vt:lpstr>vevstugu</vt:lpstr>
      <vt:lpstr>seniordans</vt:lpstr>
      <vt:lpstr>steinsliping</vt:lpstr>
      <vt:lpstr>FASTE OPPDRAG </vt:lpstr>
      <vt:lpstr>PowerPoint-presentasjon</vt:lpstr>
      <vt:lpstr>matombringing</vt:lpstr>
      <vt:lpstr>Sykkelpilotar</vt:lpstr>
      <vt:lpstr>Tidsbegrensa Frivillige oppdrag</vt:lpstr>
      <vt:lpstr>Julbakst med elevar frå VO</vt:lpstr>
      <vt:lpstr>Årlige aktiviteter</vt:lpstr>
      <vt:lpstr>PowerPoint-presentasjon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VÅGÅ FRIVILLIGSENTRAL</dc:title>
  <dc:creator>Inger Kari Sæta</dc:creator>
  <cp:lastModifiedBy>Mathisen, Sonja</cp:lastModifiedBy>
  <cp:revision>48</cp:revision>
  <dcterms:created xsi:type="dcterms:W3CDTF">2015-08-07T07:41:10Z</dcterms:created>
  <dcterms:modified xsi:type="dcterms:W3CDTF">2019-03-20T12:44:05Z</dcterms:modified>
</cp:coreProperties>
</file>